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79" r:id="rId4"/>
    <p:sldId id="280" r:id="rId5"/>
    <p:sldId id="282" r:id="rId6"/>
    <p:sldId id="283" r:id="rId7"/>
    <p:sldId id="285" r:id="rId8"/>
  </p:sldIdLst>
  <p:sldSz cx="12188825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5294" autoAdjust="0"/>
  </p:normalViewPr>
  <p:slideViewPr>
    <p:cSldViewPr>
      <p:cViewPr varScale="1">
        <p:scale>
          <a:sx n="40" d="100"/>
          <a:sy n="40" d="100"/>
        </p:scale>
        <p:origin x="-756" y="-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09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>
              <a:latin typeface="Century Gothic" panose="020B050202020202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A34A89-8B9C-4609-8E71-B438E917E581}" type="datetime1">
              <a:rPr lang="fi-FI" smtClean="0">
                <a:latin typeface="Century Gothic" panose="020B0502020202020204" pitchFamily="34" charset="0"/>
              </a:rPr>
              <a:pPr rtl="0"/>
              <a:t>23.5.2020</a:t>
            </a:fld>
            <a:endParaRPr lang="fi-FI">
              <a:latin typeface="Century Gothic" panose="020B050202020202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>
              <a:latin typeface="Century Gothic" panose="020B0502020202020204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fi-FI" smtClean="0">
                <a:latin typeface="Century Gothic" panose="020B0502020202020204" pitchFamily="34" charset="0"/>
              </a:rPr>
              <a:pPr rtl="0"/>
              <a:t>‹#›</a:t>
            </a:fld>
            <a:endParaRPr lang="fi-FI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63FB1A00-49AF-414B-A01E-E90C2739ABC2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69C971FF-EF28-4195-A575-329446EFAA5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05320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olivapaa piirto 6" descr="Maailmankartta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i-FI" noProof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 noProof="0" smtClean="0"/>
              <a:t>Muokkaa alaotsikon perustyyliä napsautt.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211CDFD-DFDF-4C47-A6E4-8E991D409AFF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1F9AE72-AF61-47AA-BE75-E2427C749A37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D51D14-A8D2-4788-8014-757AE3ACAC29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A18A77A-C2C4-48D4-8A2A-5C794F97A8AC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CC2E577-2EF0-473B-BD1B-91AF949B587D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FA91D11-DB6C-426A-9AA6-A95682D2B6B0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AF8535C-53ED-44C2-8BEF-4F5B7E53A844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D677D29-EA6E-414C-B11B-CBC7DF7F3570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i-FI" noProof="0">
              <a:latin typeface="Century Gothic" panose="020B050202020202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B73F269-A616-4DB9-A3C5-12B232267F26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i-FI" noProof="0">
              <a:latin typeface="Century Gothic" panose="020B050202020202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9CB8E4D-2887-4EDE-AF4F-6A882B678E11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742D917-0318-46DF-8030-B53DFBCC2C7A}" type="datetime1">
              <a:rPr lang="fi-FI" noProof="0" smtClean="0"/>
              <a:pPr/>
              <a:t>23.5.2020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ANTICIPATION OF POST-COVID CHANGES IN EDUCATION SYSTEMS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ROLE OF ICT”</a:t>
            </a:r>
            <a:endParaRPr lang="fi-FI" dirty="0">
              <a:latin typeface="Century Gothic" panose="020B0502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i-FI" dirty="0" smtClean="0"/>
              <a:t>Dr. Tuovi Leppänen, Finland</a:t>
            </a:r>
            <a:endParaRPr lang="fi-FI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Finland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None/>
            </a:pP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Policy &amp; system level </a:t>
            </a:r>
            <a:endParaRPr lang="en-US" b="1" i="1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r>
              <a:rPr lang="en-US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Schools and universities were closed on March 13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r>
              <a:rPr lang="en-US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Schools and universities started to use Open and distance learning just after that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r>
              <a:rPr lang="en-US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Schools needed new ways of teaching and learning (used to class-room teaching)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r>
              <a:rPr lang="en-US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Universities were better prepared (blended learning has been used widely)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r>
              <a:rPr lang="en-US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Different online tools have been used, LMSs (Moodle), Zoom, Teams etc. also with mobiles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r>
              <a:rPr lang="en-US" sz="20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New schedule were needed, shorter lectures than usually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endParaRPr lang="en-US" sz="2000" b="1" i="1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None/>
            </a:pPr>
            <a:endParaRPr lang="en-US" sz="2000" b="1" i="1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FontTx/>
              <a:buChar char="-"/>
            </a:pPr>
            <a:endParaRPr lang="fi-FI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96900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decisions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</a:t>
            </a:r>
            <a:r>
              <a:rPr lang="fi-FI" dirty="0" smtClean="0"/>
              <a:t> </a:t>
            </a:r>
            <a:r>
              <a:rPr lang="en-US" dirty="0" smtClean="0"/>
              <a:t>will</a:t>
            </a:r>
            <a:r>
              <a:rPr lang="fi-FI" dirty="0" smtClean="0"/>
              <a:t> </a:t>
            </a:r>
            <a:r>
              <a:rPr lang="en-US" dirty="0" smtClean="0"/>
              <a:t>be opened</a:t>
            </a:r>
            <a:r>
              <a:rPr lang="fi-FI" dirty="0" smtClean="0"/>
              <a:t> </a:t>
            </a:r>
            <a:r>
              <a:rPr lang="en-US" dirty="0" smtClean="0"/>
              <a:t>next week</a:t>
            </a:r>
          </a:p>
          <a:p>
            <a:r>
              <a:rPr lang="en-US" dirty="0" smtClean="0"/>
              <a:t>Government</a:t>
            </a:r>
            <a:r>
              <a:rPr lang="fi-FI" dirty="0" smtClean="0"/>
              <a:t> is just </a:t>
            </a:r>
            <a:r>
              <a:rPr lang="en-US" dirty="0" smtClean="0"/>
              <a:t>negotiating about the situation</a:t>
            </a:r>
          </a:p>
          <a:p>
            <a:r>
              <a:rPr lang="en-US" dirty="0" smtClean="0"/>
              <a:t>Entrance exams will be arranged on-line in the first time in history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Ethical question: How widely should COVID-19 let to spread in population or how much do we try to limit infections? </a:t>
            </a:r>
          </a:p>
        </p:txBody>
      </p:sp>
    </p:spTree>
    <p:extLst>
      <p:ext uri="{BB962C8B-B14F-4D97-AF65-F5344CB8AC3E}">
        <p14:creationId xmlns:p14="http://schemas.microsoft.com/office/powerpoint/2010/main" xmlns="" val="301351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ICT at</a:t>
            </a:r>
            <a:r>
              <a:rPr lang="en-US" dirty="0" smtClean="0"/>
              <a:t> schools </a:t>
            </a:r>
            <a:r>
              <a:rPr lang="fi-FI" dirty="0" smtClean="0"/>
              <a:t>and </a:t>
            </a:r>
            <a:r>
              <a:rPr lang="en-US" dirty="0" smtClean="0"/>
              <a:t>universities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at primary schools have not necessary computers</a:t>
            </a:r>
          </a:p>
          <a:p>
            <a:r>
              <a:rPr lang="en-US" dirty="0" smtClean="0"/>
              <a:t>Bigger firms have organized a campaign to collect used laptops to school children</a:t>
            </a:r>
          </a:p>
          <a:p>
            <a:r>
              <a:rPr lang="en-US" dirty="0" smtClean="0"/>
              <a:t>University students have computers (laptops)</a:t>
            </a:r>
          </a:p>
          <a:p>
            <a:r>
              <a:rPr lang="en-US" dirty="0" smtClean="0"/>
              <a:t>But still there is lot of need for improvements in pedagogy and practices, such us: 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scheduling of lectures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simple tools to use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- communication tools</a:t>
            </a:r>
            <a:r>
              <a:rPr lang="fi-FI" dirty="0"/>
              <a:t> </a:t>
            </a:r>
            <a:r>
              <a:rPr lang="fi-FI" dirty="0" smtClean="0"/>
              <a:t>etc.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6806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 and teaching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</a:t>
            </a:r>
            <a:r>
              <a:rPr lang="en-US" dirty="0"/>
              <a:t>LEARNING: Teaching and learning at a </a:t>
            </a:r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Clear structure</a:t>
            </a:r>
          </a:p>
          <a:p>
            <a:pPr lvl="1"/>
            <a:r>
              <a:rPr lang="en-US" dirty="0" smtClean="0"/>
              <a:t>Clear content</a:t>
            </a:r>
          </a:p>
          <a:p>
            <a:pPr lvl="1"/>
            <a:r>
              <a:rPr lang="en-US" dirty="0" smtClean="0"/>
              <a:t>Clear assignments</a:t>
            </a:r>
          </a:p>
          <a:p>
            <a:pPr lvl="1"/>
            <a:r>
              <a:rPr lang="en-US" dirty="0" smtClean="0"/>
              <a:t>Clear deadlines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PEDAGOGY</a:t>
            </a:r>
            <a:r>
              <a:rPr lang="en-US" sz="2400" dirty="0"/>
              <a:t>: Pedagogical approaches to teaching with </a:t>
            </a:r>
            <a:r>
              <a:rPr lang="en-US" sz="2400" dirty="0" smtClean="0"/>
              <a:t>technology</a:t>
            </a:r>
          </a:p>
          <a:p>
            <a:pPr lvl="2"/>
            <a:r>
              <a:rPr lang="en-US" sz="2200" dirty="0" smtClean="0"/>
              <a:t>Motivation factor</a:t>
            </a:r>
          </a:p>
          <a:p>
            <a:pPr lvl="2"/>
            <a:r>
              <a:rPr lang="en-US" sz="2200" dirty="0" smtClean="0"/>
              <a:t>Support; advices for learning, learning support</a:t>
            </a:r>
          </a:p>
          <a:p>
            <a:pPr lvl="2"/>
            <a:r>
              <a:rPr lang="en-US" sz="2200" dirty="0" smtClean="0"/>
              <a:t>Assessment is the same, relative assessment when needed (adult education, teacher training) </a:t>
            </a:r>
          </a:p>
          <a:p>
            <a:pPr marL="502920" lvl="2" indent="0">
              <a:buNone/>
            </a:pPr>
            <a:endParaRPr lang="en-US" sz="2200" dirty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85613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Teachers and teaching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TEACHERS: Teacher professional development and using tech to support </a:t>
            </a:r>
            <a:r>
              <a:rPr lang="en-US" dirty="0" smtClean="0"/>
              <a:t>teachers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Happened during one night</a:t>
            </a:r>
          </a:p>
          <a:p>
            <a:pPr lvl="1"/>
            <a:r>
              <a:rPr lang="en-US" dirty="0" smtClean="0"/>
              <a:t>Learning by doing</a:t>
            </a:r>
          </a:p>
          <a:p>
            <a:pPr lvl="1"/>
            <a:r>
              <a:rPr lang="en-US" dirty="0" smtClean="0"/>
              <a:t>Common learning process </a:t>
            </a:r>
          </a:p>
          <a:p>
            <a:pPr lvl="1"/>
            <a:r>
              <a:rPr lang="en-US" dirty="0" smtClean="0"/>
              <a:t>Growing development process </a:t>
            </a:r>
          </a:p>
          <a:p>
            <a:pPr lvl="1"/>
            <a:r>
              <a:rPr lang="en-US" dirty="0" smtClean="0"/>
              <a:t>Shared support is needed (regular meetings among teachers and supporting staff)  </a:t>
            </a:r>
          </a:p>
          <a:p>
            <a:pPr lvl="1"/>
            <a:r>
              <a:rPr lang="en-US" dirty="0" smtClean="0"/>
              <a:t>Technical support and pedagogical support is needed (trained staff for that) </a:t>
            </a:r>
            <a:endParaRPr lang="en-US" dirty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87893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lvl="0">
              <a:spcBef>
                <a:spcPts val="1800"/>
              </a:spcBef>
              <a:buClr>
                <a:srgbClr val="545454"/>
              </a:buClr>
              <a:buSzPct val="80000"/>
            </a:pPr>
            <a:r>
              <a:rPr lang="en-US" sz="2400" cap="none" dirty="0" smtClean="0">
                <a:solidFill>
                  <a:srgbClr val="545454"/>
                </a:solidFill>
                <a:ea typeface="+mn-ea"/>
                <a:cs typeface="+mn-cs"/>
              </a:rPr>
              <a:t>TEACHERS</a:t>
            </a:r>
            <a:r>
              <a:rPr lang="en-US" sz="2400" cap="none" dirty="0">
                <a:solidFill>
                  <a:srgbClr val="545454"/>
                </a:solidFill>
                <a:ea typeface="+mn-ea"/>
                <a:cs typeface="+mn-cs"/>
              </a:rPr>
              <a:t>: Teacher professional development and using tech to support teachers</a:t>
            </a:r>
            <a:br>
              <a:rPr lang="en-US" sz="2400" cap="none" dirty="0">
                <a:solidFill>
                  <a:srgbClr val="545454"/>
                </a:solidFill>
                <a:ea typeface="+mn-ea"/>
                <a:cs typeface="+mn-cs"/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Face-to-face learning is always needed in all education</a:t>
            </a:r>
          </a:p>
          <a:p>
            <a:r>
              <a:rPr lang="en-US" dirty="0" smtClean="0"/>
              <a:t>Blended learning is needed in the future </a:t>
            </a:r>
          </a:p>
          <a:p>
            <a:r>
              <a:rPr lang="en-US" dirty="0" smtClean="0"/>
              <a:t>Mainstreaming of open and distance learning will be needed more and more</a:t>
            </a:r>
          </a:p>
          <a:p>
            <a:r>
              <a:rPr lang="en-US" dirty="0" smtClean="0"/>
              <a:t>Trained technical and pedagogical staff in cooperation </a:t>
            </a:r>
          </a:p>
          <a:p>
            <a:r>
              <a:rPr lang="en-US" dirty="0" smtClean="0"/>
              <a:t>Some students are more active in online learning than in face-to-face learning </a:t>
            </a:r>
          </a:p>
          <a:p>
            <a:r>
              <a:rPr lang="en-US" dirty="0" smtClean="0"/>
              <a:t>Personalizing is needed according students age, situation, area etc. </a:t>
            </a:r>
          </a:p>
          <a:p>
            <a:r>
              <a:rPr lang="en-US" dirty="0" smtClean="0"/>
              <a:t>Everything what we learn during pandemic, we need to keep in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ilmaesitys 16 x 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26001278_TF02804891" id="{C81CB301-B6CB-4749-9697-665E2E81F27B}" vid="{B7F81BBA-8252-4C8B-B4EF-ED4BD964DF3F}"/>
    </a:ext>
  </a:extLst>
</a:theme>
</file>

<file path=ppt/theme/theme2.xml><?xml version="1.0" encoding="utf-8"?>
<a:theme xmlns:a="http://schemas.openxmlformats.org/drawingml/2006/main" name="Office-teema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Maailmankarttasarja, maailmaesitys (laajakuva)</Template>
  <TotalTime>360</TotalTime>
  <Words>391</Words>
  <Application>Microsoft Office PowerPoint</Application>
  <PresentationFormat>Custom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Maailmaesitys 16 x 9</vt:lpstr>
      <vt:lpstr>“ANTICIPATION OF POST-COVID CHANGES IN EDUCATION SYSTEMS: ROLE OF ICT”</vt:lpstr>
      <vt:lpstr>Situation in Finland</vt:lpstr>
      <vt:lpstr>Political decisions </vt:lpstr>
      <vt:lpstr>ICT at schools and universities</vt:lpstr>
      <vt:lpstr>Teachers and teaching</vt:lpstr>
      <vt:lpstr>Teachers and teaching</vt:lpstr>
      <vt:lpstr>TEACHERS: Teacher professional development and using tech to support teachers </vt:lpstr>
    </vt:vector>
  </TitlesOfParts>
  <Company>JAMK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“ANTICIPATION OF POST-COVID CHANGES IN EDUCATION SYSTEMS: ROLE OF ICT”</dc:title>
  <dc:creator>Leppänen Tuovi</dc:creator>
  <cp:lastModifiedBy>user</cp:lastModifiedBy>
  <cp:revision>19</cp:revision>
  <dcterms:created xsi:type="dcterms:W3CDTF">2020-05-04T05:50:32Z</dcterms:created>
  <dcterms:modified xsi:type="dcterms:W3CDTF">2020-05-23T08:52:12Z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